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7775575" cy="10907713"/>
  <p:notesSz cx="7318375" cy="104505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91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C31F"/>
    <a:srgbClr val="FF9933"/>
    <a:srgbClr val="000066"/>
    <a:srgbClr val="66FF33"/>
    <a:srgbClr val="66FF66"/>
    <a:srgbClr val="ED6C00"/>
    <a:srgbClr val="65AADD"/>
    <a:srgbClr val="009944"/>
    <a:srgbClr val="F29A76"/>
    <a:srgbClr val="F6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3" autoAdjust="0"/>
    <p:restoredTop sz="98597" autoAdjust="0"/>
  </p:normalViewPr>
  <p:slideViewPr>
    <p:cSldViewPr snapToGrid="0">
      <p:cViewPr>
        <p:scale>
          <a:sx n="90" d="100"/>
          <a:sy n="90" d="100"/>
        </p:scale>
        <p:origin x="870" y="6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291"/>
        <p:guide pos="23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1825" cy="5222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144964" y="0"/>
            <a:ext cx="3171825" cy="5222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EA4C0380-2DE9-498B-B68D-60B46204BA80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926639"/>
            <a:ext cx="3171825" cy="5222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144964" y="9926639"/>
            <a:ext cx="3171825" cy="5222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171295" cy="524340"/>
          </a:xfrm>
          <a:prstGeom prst="rect">
            <a:avLst/>
          </a:prstGeom>
        </p:spPr>
        <p:txBody>
          <a:bodyPr vert="horz" lIns="97155" tIns="48578" rIns="97155" bIns="4857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145389" y="0"/>
            <a:ext cx="3171295" cy="524340"/>
          </a:xfrm>
          <a:prstGeom prst="rect">
            <a:avLst/>
          </a:prstGeom>
        </p:spPr>
        <p:txBody>
          <a:bodyPr vert="horz" lIns="97155" tIns="48578" rIns="97155" bIns="48578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1304925"/>
            <a:ext cx="2514600" cy="3529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55" tIns="48578" rIns="97155" bIns="4857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838" y="5029311"/>
            <a:ext cx="5854700" cy="4114889"/>
          </a:xfrm>
          <a:prstGeom prst="rect">
            <a:avLst/>
          </a:prstGeom>
        </p:spPr>
        <p:txBody>
          <a:bodyPr vert="horz" lIns="97155" tIns="48578" rIns="97155" bIns="4857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926177"/>
            <a:ext cx="3171295" cy="524339"/>
          </a:xfrm>
          <a:prstGeom prst="rect">
            <a:avLst/>
          </a:prstGeom>
        </p:spPr>
        <p:txBody>
          <a:bodyPr vert="horz" lIns="97155" tIns="48578" rIns="97155" bIns="4857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145389" y="9926177"/>
            <a:ext cx="3171295" cy="524339"/>
          </a:xfrm>
          <a:prstGeom prst="rect">
            <a:avLst/>
          </a:prstGeom>
        </p:spPr>
        <p:txBody>
          <a:bodyPr vert="horz" lIns="97155" tIns="48578" rIns="97155" bIns="48578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6/30/2020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9.jpeg"/><Relationship Id="rId5" Type="http://schemas.openxmlformats.org/officeDocument/2006/relationships/image" Target="../media/image4.png"/><Relationship Id="rId10" Type="http://schemas.openxmlformats.org/officeDocument/2006/relationships/hyperlink" Target="mailto:fourarrows@out.jp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44"/>
            <a:ext cx="7776000" cy="10901021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28" y="6386872"/>
            <a:ext cx="6851918" cy="317907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43117"/>
            <a:ext cx="7775575" cy="126395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383" y="2596904"/>
            <a:ext cx="6233179" cy="528817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4" y="6671767"/>
            <a:ext cx="652273" cy="316993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28" y="7353960"/>
            <a:ext cx="652273" cy="316993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" y="8027729"/>
            <a:ext cx="652273" cy="316993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02" y="8713100"/>
            <a:ext cx="652273" cy="316993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396" y="6671767"/>
            <a:ext cx="652273" cy="316993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394" y="7337712"/>
            <a:ext cx="652273" cy="316993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36896" y="685504"/>
            <a:ext cx="420977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600"/>
              </a:lnSpc>
            </a:pPr>
            <a:r>
              <a:rPr lang="ja-JP" altLang="en-US" sz="6000" spc="-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オンライン</a:t>
            </a:r>
            <a:endParaRPr lang="en-US" altLang="ja-JP" sz="6000" spc="-2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6600"/>
              </a:lnSpc>
            </a:pPr>
            <a:r>
              <a:rPr lang="ja-JP" altLang="en-US" sz="6000" spc="-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求人相談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2991063" y="884034"/>
            <a:ext cx="4821833" cy="147732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9600" spc="-2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特定技能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955344" y="2558832"/>
            <a:ext cx="5523948" cy="553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3600" spc="-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企業向け個別採用アドバイス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62744" y="6730385"/>
            <a:ext cx="375103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内容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955717" y="7433841"/>
            <a:ext cx="282129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受付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955717" y="8107655"/>
            <a:ext cx="282129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方法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55716" y="8786957"/>
            <a:ext cx="282129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条件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483878" y="6584052"/>
            <a:ext cx="2507097" cy="26007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8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採用なんでも相談</a:t>
            </a:r>
            <a:endParaRPr lang="en-US" altLang="ja-JP" sz="18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★特定技能・新卒、在留資格、経験者</a:t>
            </a:r>
            <a:endParaRPr lang="en-US" altLang="ja-JP" sz="1200" dirty="0">
              <a:solidFill>
                <a:schemeClr val="accent2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900"/>
              </a:spcBef>
            </a:pPr>
            <a:r>
              <a:rPr lang="ja-JP" altLang="en-US" sz="18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１０：００</a:t>
            </a:r>
            <a:r>
              <a:rPr lang="en-US" altLang="ja-JP" sz="18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〜</a:t>
            </a:r>
            <a:r>
              <a:rPr lang="ja-JP" altLang="en-US" sz="18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１７：００</a:t>
            </a:r>
            <a:endParaRPr lang="en-US" altLang="ja-JP" sz="18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20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20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１回３０分、オンライン相談！</a:t>
            </a:r>
            <a:endParaRPr lang="en-US" altLang="ja-JP" sz="1200" dirty="0">
              <a:solidFill>
                <a:schemeClr val="accent2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spcBef>
                <a:spcPts val="1700"/>
              </a:spcBef>
            </a:pPr>
            <a:r>
              <a:rPr lang="ja-JP" altLang="en-US" sz="18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事前予約必要</a:t>
            </a:r>
            <a:endParaRPr lang="en-US" altLang="ja-JP" sz="18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120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200" dirty="0">
                <a:solidFill>
                  <a:schemeClr val="accent2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メール・チャット・電話で予約可能！</a:t>
            </a:r>
          </a:p>
          <a:p>
            <a:endParaRPr lang="en-US" altLang="ja-JP" sz="1200" dirty="0">
              <a:solidFill>
                <a:schemeClr val="accent2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7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日本在留資格がある人材を</a:t>
            </a:r>
            <a:endParaRPr lang="en-US" altLang="ja-JP" sz="17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7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採用したい全ての企業様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338465" y="7411569"/>
            <a:ext cx="282129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料金</a:t>
            </a:r>
            <a:endParaRPr lang="en-US" altLang="ja-JP" sz="11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892236" y="6690625"/>
            <a:ext cx="2399696" cy="13295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7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会社案内、求人票</a:t>
            </a:r>
            <a:endParaRPr lang="en-US" altLang="ja-JP" sz="17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spcBef>
                <a:spcPts val="700"/>
              </a:spcBef>
            </a:pPr>
            <a:r>
              <a:rPr lang="ja-JP" altLang="en-US" sz="50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無料</a:t>
            </a:r>
            <a:endParaRPr lang="en-US" altLang="ja-JP" sz="20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900"/>
              </a:lnSpc>
            </a:pPr>
            <a:r>
              <a:rPr lang="en-US" altLang="ja-JP" sz="12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2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事前に相談内容をご提示ください。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56536" y="9689234"/>
            <a:ext cx="1498808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ご相談＆お問い合わせ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56536" y="10082766"/>
            <a:ext cx="2826095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■電話後、履歴書（写貼）をご持参ください。</a:t>
            </a:r>
            <a:endParaRPr lang="en-US" altLang="ja-JP" sz="1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162000" lvl="1"/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まずは気軽にお電話下さい。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3357193" y="10615674"/>
            <a:ext cx="530594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ＴＥＬ</a:t>
            </a:r>
            <a:r>
              <a:rPr lang="en-US" altLang="ja-JP" sz="1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.</a:t>
            </a:r>
            <a:endParaRPr lang="ja-JP" altLang="en-US" sz="1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420248" y="10700878"/>
            <a:ext cx="1184620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zh-CN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担当：</a:t>
            </a:r>
            <a:r>
              <a:rPr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吹上（</a:t>
            </a:r>
            <a:r>
              <a:rPr lang="en-US" altLang="ja-JP" sz="1050" dirty="0" err="1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Fukiage</a:t>
            </a:r>
            <a:r>
              <a:rPr lang="zh-CN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ja-JP" altLang="en-US" sz="105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338467" y="6730385"/>
            <a:ext cx="282129" cy="1692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準備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887787" y="10581973"/>
            <a:ext cx="2311530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2400" spc="-2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０３</a:t>
            </a:r>
            <a:r>
              <a:rPr lang="en-US" altLang="ja-JP" sz="2400" spc="-2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lang="ja-JP" altLang="en-US" sz="2400" spc="-2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６３８３</a:t>
            </a:r>
            <a:r>
              <a:rPr lang="en-US" altLang="ja-JP" sz="2400" spc="-2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lang="ja-JP" altLang="en-US" sz="2400" spc="-2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４５７８</a:t>
            </a:r>
            <a:endParaRPr lang="ja-JP" altLang="en-US" spc="-250" dirty="0">
              <a:solidFill>
                <a:schemeClr val="bg1"/>
              </a:solidFill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48" y="3386020"/>
            <a:ext cx="6876302" cy="7620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90" y="3839745"/>
            <a:ext cx="3288799" cy="2328677"/>
          </a:xfrm>
          <a:prstGeom prst="rect">
            <a:avLst/>
          </a:prstGeom>
        </p:spPr>
      </p:pic>
      <p:sp>
        <p:nvSpPr>
          <p:cNvPr id="20" name="AutoShape 6">
            <a:extLst>
              <a:ext uri="{FF2B5EF4-FFF2-40B4-BE49-F238E27FC236}">
                <a16:creationId xmlns:a16="http://schemas.microsoft.com/office/drawing/2014/main" id="{AB230C97-025D-48D9-B1E6-1D4BB210F5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5388" y="53006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41A6765A-807E-4D8B-BB8D-F05408FA6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89" y="3850205"/>
            <a:ext cx="3288799" cy="2318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7DFC204-5539-4DDF-9C6D-D234A3EB8491}"/>
              </a:ext>
            </a:extLst>
          </p:cNvPr>
          <p:cNvSpPr/>
          <p:nvPr/>
        </p:nvSpPr>
        <p:spPr>
          <a:xfrm>
            <a:off x="456536" y="10460051"/>
            <a:ext cx="1971694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■</a:t>
            </a:r>
            <a:r>
              <a:rPr lang="en-US" altLang="ja-JP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Mail</a:t>
            </a:r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hlinkClick r:id="rId10"/>
              </a:rPr>
              <a:t>fourarrows@outlook.jp</a:t>
            </a:r>
            <a:endParaRPr lang="en-US" altLang="ja-JP" sz="1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■</a:t>
            </a:r>
            <a:r>
              <a:rPr lang="en-US" altLang="ja-JP" sz="12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skypeID:fourarrows_3</a:t>
            </a:r>
            <a:endParaRPr lang="ja-JP" altLang="en-US" sz="12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DB68436-6DF9-46B7-AFBE-E2045A61F02E}"/>
              </a:ext>
            </a:extLst>
          </p:cNvPr>
          <p:cNvSpPr/>
          <p:nvPr/>
        </p:nvSpPr>
        <p:spPr>
          <a:xfrm>
            <a:off x="3323766" y="10150566"/>
            <a:ext cx="2268250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altLang="ja-JP" sz="2400" spc="-2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4.ARROWS</a:t>
            </a:r>
            <a:r>
              <a:rPr lang="ja-JP" altLang="en-US" sz="2400" spc="-25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</a:t>
            </a:r>
            <a:endParaRPr lang="ja-JP" altLang="en-US" spc="-250" dirty="0">
              <a:solidFill>
                <a:schemeClr val="bg1"/>
              </a:solidFill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F3719194-9865-4F44-BC4D-05124C007B60}"/>
              </a:ext>
            </a:extLst>
          </p:cNvPr>
          <p:cNvSpPr/>
          <p:nvPr/>
        </p:nvSpPr>
        <p:spPr>
          <a:xfrm>
            <a:off x="6381282" y="10567982"/>
            <a:ext cx="937757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フォー・アローズ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86E4EC72-2533-4232-93FC-9CE739CE400B}"/>
              </a:ext>
            </a:extLst>
          </p:cNvPr>
          <p:cNvSpPr/>
          <p:nvPr/>
        </p:nvSpPr>
        <p:spPr>
          <a:xfrm>
            <a:off x="5667230" y="10186640"/>
            <a:ext cx="2106346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東京都渋谷区代々木二丁目</a:t>
            </a:r>
            <a:r>
              <a:rPr lang="en-US" altLang="ja-JP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23</a:t>
            </a:r>
            <a:r>
              <a:rPr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番</a:t>
            </a:r>
            <a:r>
              <a:rPr lang="en-US" altLang="ja-JP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号</a:t>
            </a:r>
            <a:endParaRPr lang="en-US" altLang="ja-JP" sz="105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ニューステイトメナー</a:t>
            </a:r>
            <a:r>
              <a:rPr lang="en-US" altLang="ja-JP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216</a:t>
            </a:r>
            <a:r>
              <a:rPr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号室</a:t>
            </a:r>
          </a:p>
        </p:txBody>
      </p:sp>
      <p:pic>
        <p:nvPicPr>
          <p:cNvPr id="1026" name="Picture 2" descr="テレワークの写真素材｜写真素材なら「写真AC」無料（フリー ...">
            <a:extLst>
              <a:ext uri="{FF2B5EF4-FFF2-40B4-BE49-F238E27FC236}">
                <a16:creationId xmlns:a16="http://schemas.microsoft.com/office/drawing/2014/main" id="{1B27A415-8463-4849-826A-655A8FD4C4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373" y="3850204"/>
            <a:ext cx="3477326" cy="2318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531760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</TotalTime>
  <Words>135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吹上 英克</cp:lastModifiedBy>
  <cp:revision>108</cp:revision>
  <cp:lastPrinted>2015-10-28T05:50:51Z</cp:lastPrinted>
  <dcterms:created xsi:type="dcterms:W3CDTF">2013-08-07T01:16:52Z</dcterms:created>
  <dcterms:modified xsi:type="dcterms:W3CDTF">2020-06-30T08:37:28Z</dcterms:modified>
</cp:coreProperties>
</file>